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66" r:id="rId3"/>
    <p:sldId id="259" r:id="rId4"/>
    <p:sldId id="262" r:id="rId5"/>
    <p:sldId id="260" r:id="rId6"/>
    <p:sldId id="264" r:id="rId7"/>
    <p:sldId id="265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3" d="100"/>
          <a:sy n="43" d="100"/>
        </p:scale>
        <p:origin x="75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45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37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469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30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4346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149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999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83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033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01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2226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03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29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489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071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83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C28A6-6D8A-4596-A1B0-637F7C2E7EA8}" type="datetimeFigureOut">
              <a:rPr lang="ru-RU" smtClean="0"/>
              <a:t>05.10.2020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B0A094D-DEF4-450D-8F6D-18CD357E32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7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www.dvfu.ru/upload/medialibrary/e3c/2020rus.pdf" TargetMode="Externa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elibrary.ru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50109" y="1690255"/>
            <a:ext cx="9144000" cy="2115127"/>
          </a:xfrm>
        </p:spPr>
        <p:txBody>
          <a:bodyPr>
            <a:normAutofit/>
          </a:bodyPr>
          <a:lstStyle/>
          <a:p>
            <a:pPr algn="ctr"/>
            <a:r>
              <a:rPr lang="ru-RU" sz="2400" spc="10" dirty="0" smtClean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lang="ru-RU" sz="2400" spc="10" dirty="0" smtClean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ru-RU" sz="3100" spc="1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ПРЕЗЕНТАЦИЯ ДОСТИЖЕНИЙ</a:t>
            </a:r>
            <a:r>
              <a:rPr lang="ru-RU" sz="3100" spc="1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100" spc="1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06086" y="4768142"/>
            <a:ext cx="8915399" cy="1586475"/>
          </a:xfrm>
        </p:spPr>
        <p:txBody>
          <a:bodyPr>
            <a:noAutofit/>
          </a:bodyPr>
          <a:lstStyle/>
          <a:p>
            <a:pPr algn="r">
              <a:spcBef>
                <a:spcPts val="0"/>
              </a:spcBef>
            </a:pP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Чагина Полина Александровна </a:t>
            </a:r>
          </a:p>
          <a:p>
            <a:pPr algn="r">
              <a:spcBef>
                <a:spcPts val="0"/>
              </a:spcBef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агистр 1 года обучения </a:t>
            </a:r>
          </a:p>
          <a:p>
            <a:pPr algn="r">
              <a:spcBef>
                <a:spcPts val="0"/>
              </a:spcBef>
            </a:pPr>
            <a:r>
              <a:rPr lang="ru-RU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Мегафакультет</a:t>
            </a: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трансляционных </a:t>
            </a:r>
          </a:p>
          <a:p>
            <a:pPr algn="r">
              <a:spcBef>
                <a:spcPts val="0"/>
              </a:spcBef>
            </a:pP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информационных технологий</a:t>
            </a:r>
          </a:p>
          <a:p>
            <a:pPr algn="r">
              <a:spcBef>
                <a:spcPts val="0"/>
              </a:spcBef>
            </a:pP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Университета ИТМО</a:t>
            </a:r>
          </a:p>
          <a:p>
            <a:pPr algn="r">
              <a:spcBef>
                <a:spcPts val="0"/>
              </a:spcBef>
            </a:pPr>
            <a:r>
              <a:rPr 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руппа № к413с</a:t>
            </a:r>
            <a:endParaRPr lang="ru-RU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3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ru-RU" sz="2200" b="1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Публичное представление </a:t>
            </a:r>
            <a:br>
              <a:rPr lang="ru-RU" sz="2200" b="1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2200" b="1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(доклад)  </a:t>
            </a:r>
            <a:br>
              <a:rPr lang="ru-RU" sz="2200" b="1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altLang="ru-RU" sz="1800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Дальневосточный федеральный университет</a:t>
            </a:r>
            <a:r>
              <a:rPr lang="ru-RU" altLang="ru-RU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altLang="ru-RU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altLang="ru-RU" sz="1800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Школа естественных наук</a:t>
            </a:r>
            <a:r>
              <a:rPr lang="ru-RU" altLang="ru-RU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altLang="ru-RU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altLang="ru-RU" sz="1800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Региональная научно-практическая конференция студентов, </a:t>
            </a:r>
            <a:br>
              <a:rPr lang="ru-RU" altLang="ru-RU" sz="1800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altLang="ru-RU" sz="1800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аспирантов и молодых учёных по естественным наукам</a:t>
            </a:r>
            <a:r>
              <a:rPr lang="ru-RU" altLang="ru-RU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altLang="ru-RU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altLang="ru-RU" sz="1800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г. Владивосток   2019 г.</a:t>
            </a:r>
            <a:r>
              <a:rPr lang="ru-RU" altLang="ru-RU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ru-RU" altLang="ru-RU" sz="18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589212" y="2900218"/>
            <a:ext cx="4313864" cy="3011004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7569438" y="2778338"/>
            <a:ext cx="3935173" cy="3003626"/>
          </a:xfrm>
        </p:spPr>
        <p:txBody>
          <a:bodyPr>
            <a:norm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buClr>
                <a:srgbClr val="A53010"/>
              </a:buClr>
            </a:pPr>
            <a:r>
              <a:rPr lang="ru-RU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Секция «</a:t>
            </a:r>
            <a:r>
              <a:rPr lang="ru-RU" sz="1400" cap="all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Информационные и суперкомпьютерные технологии»</a:t>
            </a:r>
            <a:endParaRPr lang="ru-RU" sz="11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A53010"/>
              </a:buClr>
            </a:pPr>
            <a:r>
              <a:rPr lang="ru-RU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Антонова Э. А.</a:t>
            </a:r>
            <a:r>
              <a:rPr lang="ru-RU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 </a:t>
            </a:r>
            <a:r>
              <a:rPr lang="ru-RU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Халиуллин</a:t>
            </a:r>
            <a:r>
              <a:rPr lang="ru-RU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Р.А, Чагина П.А, </a:t>
            </a:r>
            <a:r>
              <a:rPr lang="ru-RU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Ремигайло</a:t>
            </a:r>
            <a:r>
              <a:rPr lang="ru-RU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А.А.</a:t>
            </a:r>
          </a:p>
          <a:p>
            <a:pPr lvl="0">
              <a:buClr>
                <a:srgbClr val="A53010"/>
              </a:buClr>
            </a:pPr>
            <a:endParaRPr lang="ru-RU" sz="14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buClr>
                <a:srgbClr val="A53010"/>
              </a:buClr>
            </a:pPr>
            <a:r>
              <a:rPr lang="ru-RU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СИСТЕМА ДЛЯ ХРАНЕНИЯ И РАСПОЗНАВАНИЯ АРХЕОЛОГИЧЕСКИХ ОСТАТКОВ</a:t>
            </a:r>
            <a:endParaRPr lang="ru-RU" sz="110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64" y="2576945"/>
            <a:ext cx="4645891" cy="379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1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779817"/>
          </a:xfrm>
        </p:spPr>
        <p:txBody>
          <a:bodyPr>
            <a:normAutofit/>
          </a:bodyPr>
          <a:lstStyle/>
          <a:p>
            <a:pPr algn="ctr"/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ПУБЛИКАЦИИ В НАУЧНОМ ИЗДАНИИ </a:t>
            </a:r>
            <a:b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 г.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309" y="694096"/>
            <a:ext cx="6802796" cy="2159939"/>
          </a:xfrm>
        </p:spPr>
        <p:txBody>
          <a:bodyPr>
            <a:normAutofit fontScale="85000" lnSpcReduction="20000"/>
          </a:bodyPr>
          <a:lstStyle/>
          <a:p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МАТЕРИАЛЫ РЕГИОНАЛЬНОЙ НАУЧНО ПРАВКТИЧЕСКОЙ КОНФЕРЕНЦИИ СТУДЕНТОВ, АСПИРАНТОВ И МОЛОДЫХ УЧЕНЫХ ПО ЕСТЕСТВЕННЫМ НАУКАМ, Владивосток-2019 г.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rgbClr val="A53010"/>
              </a:buClr>
              <a:buFont typeface="Wingdings 3" charset="2"/>
              <a:buChar char=""/>
            </a:pPr>
            <a:r>
              <a:rPr lang="ru-RU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</a:t>
            </a: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жим доступа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https://www.dvfu.ru/schools/ 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school_of_natural_sciences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/sciences/the-conference/new-</a:t>
            </a:r>
            <a:r>
              <a:rPr lang="en-US" sz="12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page.php</a:t>
            </a:r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589212" y="2992582"/>
            <a:ext cx="4342893" cy="325120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ru-RU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2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7580520" y="1969475"/>
            <a:ext cx="3999001" cy="284198"/>
          </a:xfrm>
        </p:spPr>
        <p:txBody>
          <a:bodyPr>
            <a:normAutofit fontScale="92500" lnSpcReduction="10000"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Clr>
                <a:srgbClr val="A53010"/>
              </a:buClr>
              <a:buFont typeface="Wingdings 3" charset="2"/>
              <a:buChar char=""/>
            </a:pPr>
            <a:r>
              <a:rPr lang="ru-RU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eLIBRARY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ID: 43112268	</a:t>
            </a:r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Объект 6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94106311"/>
              </p:ext>
            </p:extLst>
          </p:nvPr>
        </p:nvGraphicFramePr>
        <p:xfrm>
          <a:off x="7580520" y="2577526"/>
          <a:ext cx="2433638" cy="335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Документ" r:id="rId3" imgW="5941719" imgH="8183252" progId="Word.Document.12">
                  <p:embed/>
                </p:oleObj>
              </mc:Choice>
              <mc:Fallback>
                <p:oleObj name="Документ" r:id="rId3" imgW="5941719" imgH="818325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80520" y="2577526"/>
                        <a:ext cx="2433638" cy="335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746" y="2854035"/>
            <a:ext cx="2253672" cy="30747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32" y="2854035"/>
            <a:ext cx="1893454" cy="29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1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ctr">
              <a:spcBef>
                <a:spcPts val="1000"/>
              </a:spcBef>
              <a:buClr>
                <a:srgbClr val="A53010"/>
              </a:buClr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Публичное представление </a:t>
            </a:r>
            <a:b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(доклад) </a:t>
            </a:r>
            <a:r>
              <a:rPr lang="ru-RU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РЕГИОНАЛЬНОЙ </a:t>
            </a:r>
            <a:r>
              <a:rPr lang="ru-RU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НАУЧНО ПРАВКТИЧЕСКОЙ КОНФЕРЕНЦИИ СТУДЕНТОВ, АСПИРАНТОВ И МОЛОДЫХ УЧЕНЫХ ПО ЕСТЕСТВЕННЫМ </a:t>
            </a:r>
            <a:r>
              <a:rPr lang="ru-RU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НАУКАМ</a:t>
            </a:r>
            <a:br>
              <a:rPr lang="ru-RU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Владивосток-2020 </a:t>
            </a:r>
            <a:r>
              <a:rPr lang="ru-RU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г.</a:t>
            </a:r>
            <a:br>
              <a:rPr lang="ru-RU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prstClr val="black">
                    <a:lumMod val="75000"/>
                    <a:lumOff val="25000"/>
                  </a:prstClr>
                </a:solidFill>
                <a:ea typeface="+mn-ea"/>
                <a:cs typeface="+mn-cs"/>
              </a:rPr>
              <a:t/>
            </a:r>
            <a:br>
              <a:rPr lang="ru-RU" sz="2400" dirty="0">
                <a:solidFill>
                  <a:prstClr val="black">
                    <a:lumMod val="75000"/>
                    <a:lumOff val="25000"/>
                  </a:prstClr>
                </a:solidFill>
                <a:ea typeface="+mn-ea"/>
                <a:cs typeface="+mn-cs"/>
              </a:rPr>
            </a:b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505619"/>
            <a:ext cx="4313237" cy="3034211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ru-RU" dirty="0" smtClean="0"/>
          </a:p>
          <a:p>
            <a:endParaRPr lang="ru-RU" dirty="0"/>
          </a:p>
          <a:p>
            <a:pPr algn="ctr">
              <a:lnSpc>
                <a:spcPct val="115000"/>
              </a:lnSpc>
              <a:spcBef>
                <a:spcPts val="1200"/>
              </a:spcBef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Секция «</a:t>
            </a:r>
            <a:r>
              <a:rPr lang="ru-RU" cap="all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Информационные и суперкомпьютерные технологии»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pPr lvl="0">
              <a:spcBef>
                <a:spcPts val="900"/>
              </a:spcBef>
              <a:buSzPts val="1200"/>
              <a:buFont typeface="Times New Roman" panose="02020603050405020304" pitchFamily="18" charset="0"/>
              <a:buAutoNum type="arabicPeriod"/>
            </a:pPr>
            <a:r>
              <a:rPr lang="ru-RU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17.50-18.00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Антонова Э. А.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ru-RU" sz="16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Халиуллин</a:t>
            </a:r>
            <a:r>
              <a:rPr lang="ru-RU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Р.А, Чагина П.А, </a:t>
            </a:r>
            <a:r>
              <a:rPr lang="ru-RU" sz="16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Ремигайло</a:t>
            </a:r>
            <a:r>
              <a:rPr lang="ru-RU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А.А.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СИСТЕМА ДЛЯ ХРАНЕНИЯ И РАСПОЗНАВАНИЯ АРХЕОЛОГИЧЕСКИХ ОСТАТКОВ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3655">
              <a:lnSpc>
                <a:spcPct val="115000"/>
              </a:lnSpc>
              <a:tabLst>
                <a:tab pos="1903095" algn="l"/>
                <a:tab pos="3449320" algn="l"/>
                <a:tab pos="4572635" algn="l"/>
              </a:tabLst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 к., б8116-02.03.03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//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Зав. кафедрой </a:t>
            </a:r>
            <a:r>
              <a:rPr lang="ru-RU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ПММУиПО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Артемьева И. Л., д.т.н., профессор 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spcBef>
                <a:spcPts val="900"/>
              </a:spcBef>
              <a:buSzPts val="1200"/>
              <a:buFont typeface="Times New Roman" panose="02020603050405020304" pitchFamily="18" charset="0"/>
              <a:buAutoNum type="arabicPeriod"/>
            </a:pPr>
            <a:endParaRPr lang="ru-RU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49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76261" y="691813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ru-RU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ПУБЛИКАЦИИ В НАУЧНОМ ИЗДАНИИ </a:t>
            </a:r>
            <a:br>
              <a:rPr lang="ru-RU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 г.</a:t>
            </a:r>
            <a:endParaRPr lang="ru-RU" sz="2000" b="1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5092" y="1570182"/>
            <a:ext cx="5163126" cy="858982"/>
          </a:xfrm>
        </p:spPr>
        <p:txBody>
          <a:bodyPr>
            <a:normAutofit fontScale="25000" lnSpcReduction="20000"/>
          </a:bodyPr>
          <a:lstStyle/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 smtClean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4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4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4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endParaRPr lang="ru-RU" sz="12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A53010"/>
              </a:buClr>
            </a:pPr>
            <a:r>
              <a:rPr lang="ru-RU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МТЕРИАЛЫ </a:t>
            </a:r>
            <a:r>
              <a:rPr lang="ru-RU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РЕГИОНАЛЬНОЙ НАУЧНО ПРАВКТИЧЕСКОЙ КОНФЕРЕНЦИИ СТУДЕНТОВ, АСПИРАНТОВ И МОЛОДЫХ УЧЕНЫХ ПО ЕСТЕСТВЕННЫМ НАУКАМ, Владивосток-2020 </a:t>
            </a:r>
            <a:r>
              <a:rPr lang="ru-RU" sz="4800" u="sng" dirty="0" smtClean="0">
                <a:solidFill>
                  <a:srgbClr val="005BD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ru-RU" sz="4800" u="sng" dirty="0">
                <a:solidFill>
                  <a:srgbClr val="005BD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://www.dvfu.ru/upload/medialibrary/e3c/2020rus.pdf</a:t>
            </a:r>
            <a:r>
              <a:rPr lang="ru-RU" sz="4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ссылка на сборник </a:t>
            </a:r>
            <a:endParaRPr lang="ru-RU" sz="48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18" name="Объект 1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3" y="2616200"/>
            <a:ext cx="1978702" cy="3286125"/>
          </a:xfrm>
        </p:spPr>
      </p:pic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7832436" y="1816893"/>
            <a:ext cx="3660443" cy="89574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ru-RU" u="sng" dirty="0" smtClean="0">
              <a:solidFill>
                <a:srgbClr val="005BD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hlinkClick r:id="rId3"/>
            </a:endParaRPr>
          </a:p>
          <a:p>
            <a:endParaRPr lang="ru-RU" dirty="0"/>
          </a:p>
        </p:txBody>
      </p:sp>
      <p:pic>
        <p:nvPicPr>
          <p:cNvPr id="19" name="Объект 18"/>
          <p:cNvPicPr>
            <a:picLocks noGrp="1" noChangeAspect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37" y="2616200"/>
            <a:ext cx="1933730" cy="3282950"/>
          </a:xfrm>
        </p:spPr>
      </p:pic>
      <p:graphicFrame>
        <p:nvGraphicFramePr>
          <p:cNvPr id="16" name="Объ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370840"/>
              </p:ext>
            </p:extLst>
          </p:nvPr>
        </p:nvGraphicFramePr>
        <p:xfrm>
          <a:off x="7998692" y="2045681"/>
          <a:ext cx="3218986" cy="3910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Документ" r:id="rId6" imgW="5941719" imgH="9275288" progId="Word.Document.12">
                  <p:embed/>
                </p:oleObj>
              </mc:Choice>
              <mc:Fallback>
                <p:oleObj name="Документ" r:id="rId6" imgW="5941719" imgH="92752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98692" y="2045681"/>
                        <a:ext cx="3218986" cy="3910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Рисунок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455" y="2545737"/>
            <a:ext cx="2065200" cy="3353413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7506629" y="1267887"/>
            <a:ext cx="3711049" cy="537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1000"/>
              </a:spcBef>
              <a:spcAft>
                <a:spcPts val="800"/>
              </a:spcAft>
              <a:buClr>
                <a:srgbClr val="A53010"/>
              </a:buClr>
            </a:pPr>
            <a:r>
              <a:rPr lang="en-US" sz="1400" u="sng" dirty="0" smtClean="0">
                <a:solidFill>
                  <a:srgbClr val="005BD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www.elibrary.ru%2Fitem.asp%3Fid%3D43286304&amp;post</a:t>
            </a:r>
            <a:r>
              <a:rPr lang="en-US" sz="1400" u="sng" dirty="0">
                <a:solidFill>
                  <a:srgbClr val="005BD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=-140067919_76&amp;cc_key</a:t>
            </a:r>
            <a:r>
              <a:rPr lang="en-US" sz="1400" u="sng" dirty="0" smtClean="0">
                <a:solidFill>
                  <a:srgbClr val="005BD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=</a:t>
            </a:r>
            <a:endParaRPr lang="ru-RU" sz="1400" u="sng" dirty="0" smtClean="0">
              <a:solidFill>
                <a:srgbClr val="005BD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13401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ПУБЛИКАЦИИ В НАУЧНОМ ИЗДАНИИ </a:t>
            </a:r>
            <a:br>
              <a:rPr lang="ru-RU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 </a:t>
            </a:r>
            <a:r>
              <a:rPr lang="ru-RU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</a:t>
            </a:r>
            <a:endParaRPr lang="ru-RU" sz="2000" b="1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592924" y="2133600"/>
            <a:ext cx="4310152" cy="3777622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www.elibrary.ru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(подана заявка на размещение)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364" y="2125663"/>
            <a:ext cx="2059709" cy="3194482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342" y="2550535"/>
            <a:ext cx="3503076" cy="311265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82" y="2133600"/>
            <a:ext cx="1976581" cy="318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spc="10" dirty="0">
                <a:solidFill>
                  <a:srgbClr val="20212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Награды, премии, гранты, именные или </a:t>
            </a:r>
            <a:r>
              <a:rPr lang="ru-RU" sz="2400" spc="10" dirty="0" smtClean="0">
                <a:solidFill>
                  <a:srgbClr val="20212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специальные</a:t>
            </a:r>
            <a:r>
              <a:rPr lang="ru-RU" sz="2400" spc="10" dirty="0">
                <a:solidFill>
                  <a:srgbClr val="20212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стипендии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589213" y="2554040"/>
            <a:ext cx="4313237" cy="2937369"/>
          </a:xfrm>
          <a:prstGeom prst="rect">
            <a:avLst/>
          </a:prstGeom>
        </p:spPr>
      </p:pic>
      <p:pic>
        <p:nvPicPr>
          <p:cNvPr id="6" name="приказ департамента по делам молодежи Приморского края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3225" y="2125663"/>
            <a:ext cx="2649538" cy="377666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5828145" y="3292264"/>
            <a:ext cx="3227960" cy="3291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100" dirty="0" smtClean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1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100" dirty="0" smtClean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1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100" dirty="0" smtClean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1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100" dirty="0" smtClean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1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100" dirty="0" smtClean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1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ru-RU" sz="11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ru-RU" sz="11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://www.primorsky.ru/upload/medialibrary/8ab/8aba8a345ff5941bddec4146e679c74f.pdf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44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18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ВЫПУСКНАЯ КВАЛИФИКАЦИОННАЯ </a:t>
            </a:r>
            <a:r>
              <a:rPr lang="ru-RU" sz="18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РАБОТА</a:t>
            </a:r>
            <a:br>
              <a:rPr lang="ru-RU" sz="18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(бакалаврская </a:t>
            </a: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работа)</a:t>
            </a:r>
            <a:b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«Разработка интеллектуальной системы по археологии. </a:t>
            </a:r>
            <a:r>
              <a:rPr lang="ru-RU" sz="2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Подсистема </a:t>
            </a:r>
            <a:r>
              <a:rPr lang="ru-RU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с клиентами» 14.06.2020 </a:t>
            </a:r>
            <a:r>
              <a:rPr lang="ru-RU" sz="2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 направлению подготовки 09.03.04 «Программная инженерия»</a:t>
            </a:r>
            <a:endParaRPr lang="ru-RU" sz="1800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5417" y="2336800"/>
            <a:ext cx="3250401" cy="3778250"/>
          </a:xfrm>
          <a:prstGeom prst="rect">
            <a:avLst/>
          </a:prstGeom>
        </p:spPr>
      </p:pic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802255" y="2253673"/>
            <a:ext cx="2909454" cy="142239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255" y="3676072"/>
            <a:ext cx="2756493" cy="25677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526" y="2429164"/>
            <a:ext cx="3587767" cy="2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Копия зачетной книжки </a:t>
            </a:r>
            <a:b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академической успеваемости за 2019-2020 учебный го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1" y="2133600"/>
            <a:ext cx="4751881" cy="377825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32" y="2133600"/>
            <a:ext cx="3612629" cy="38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73236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243</TotalTime>
  <Words>310</Words>
  <Application>Microsoft Office PowerPoint</Application>
  <PresentationFormat>Широкоэкранный</PresentationFormat>
  <Paragraphs>90</Paragraphs>
  <Slides>9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Century Gothic</vt:lpstr>
      <vt:lpstr>Times New Roman</vt:lpstr>
      <vt:lpstr>Wingdings 3</vt:lpstr>
      <vt:lpstr>Легкий дым</vt:lpstr>
      <vt:lpstr>Документ</vt:lpstr>
      <vt:lpstr> ПРЕЗЕНТАЦИЯ ДОСТИЖЕНИЙ </vt:lpstr>
      <vt:lpstr>Публичное представление   (доклад)   Дальневосточный федеральный университет Школа естественных наук Региональная научно-практическая конференция студентов,  аспирантов и молодых учёных по естественным наукам г. Владивосток   2019 г. </vt:lpstr>
      <vt:lpstr>ПУБЛИКАЦИИ В НАУЧНОМ ИЗДАНИИ  2019 г.</vt:lpstr>
      <vt:lpstr>Публичное представление   (доклад) на  РЕГИОНАЛЬНОЙ НАУЧНО ПРАВКТИЧЕСКОЙ КОНФЕРЕНЦИИ СТУДЕНТОВ, АСПИРАНТОВ И МОЛОДЫХ УЧЕНЫХ ПО ЕСТЕСТВЕННЫМ НАУКАМ Владивосток-2020 г.   </vt:lpstr>
      <vt:lpstr>ПУБЛИКАЦИИ В НАУЧНОМ ИЗДАНИИ  2020 г.</vt:lpstr>
      <vt:lpstr>ПУБЛИКАЦИИ В НАУЧНОМ ИЗДАНИИ  2020 г.</vt:lpstr>
      <vt:lpstr>Награды, премии, гранты, именные или специальные стипендии</vt:lpstr>
      <vt:lpstr>ВЫПУСКНАЯ КВАЛИФИКАЦИОННАЯ РАБОТА (бакалаврская работа) «Разработка интеллектуальной системы по археологии.  Подсистема работы с клиентами» 14.06.2020 г по направлению подготовки 09.03.04 «Программная инженерия»</vt:lpstr>
      <vt:lpstr>Копия зачетной книжки  академической успеваемости за 2019-2020 учебный год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Евгения Чагина</dc:creator>
  <cp:lastModifiedBy>Евгения Чагина</cp:lastModifiedBy>
  <cp:revision>29</cp:revision>
  <dcterms:created xsi:type="dcterms:W3CDTF">2020-10-02T05:34:00Z</dcterms:created>
  <dcterms:modified xsi:type="dcterms:W3CDTF">2020-10-05T06:42:31Z</dcterms:modified>
</cp:coreProperties>
</file>